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9" r:id="rId1"/>
  </p:sldMasterIdLst>
  <p:sldIdLst>
    <p:sldId id="256" r:id="rId2"/>
    <p:sldId id="258" r:id="rId3"/>
    <p:sldId id="261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3842" autoAdjust="0"/>
  </p:normalViewPr>
  <p:slideViewPr>
    <p:cSldViewPr snapToGrid="0">
      <p:cViewPr>
        <p:scale>
          <a:sx n="76" d="100"/>
          <a:sy n="76" d="100"/>
        </p:scale>
        <p:origin x="-486" y="-2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915F2-6BB8-465A-894A-6946DAD70521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3BE3A-4096-486D-846E-E4388041A492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0323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915F2-6BB8-465A-894A-6946DAD70521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3BE3A-4096-486D-846E-E4388041A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353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915F2-6BB8-465A-894A-6946DAD70521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3BE3A-4096-486D-846E-E4388041A492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655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915F2-6BB8-465A-894A-6946DAD70521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3BE3A-4096-486D-846E-E4388041A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420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915F2-6BB8-465A-894A-6946DAD70521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3BE3A-4096-486D-846E-E4388041A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870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915F2-6BB8-465A-894A-6946DAD70521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3BE3A-4096-486D-846E-E4388041A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6578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915F2-6BB8-465A-894A-6946DAD70521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3BE3A-4096-486D-846E-E4388041A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165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F42915F2-6BB8-465A-894A-6946DAD70521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AA3BE3A-4096-486D-846E-E4388041A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483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915F2-6BB8-465A-894A-6946DAD70521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3BE3A-4096-486D-846E-E4388041A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853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915F2-6BB8-465A-894A-6946DAD70521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3BE3A-4096-486D-846E-E4388041A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392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915F2-6BB8-465A-894A-6946DAD70521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3BE3A-4096-486D-846E-E4388041A4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542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F42915F2-6BB8-465A-894A-6946DAD70521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FAA3BE3A-4096-486D-846E-E4388041A492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8544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0" r:id="rId1"/>
    <p:sldLayoutId id="2147483931" r:id="rId2"/>
    <p:sldLayoutId id="2147483932" r:id="rId3"/>
    <p:sldLayoutId id="2147483933" r:id="rId4"/>
    <p:sldLayoutId id="2147483934" r:id="rId5"/>
    <p:sldLayoutId id="2147483935" r:id="rId6"/>
    <p:sldLayoutId id="2147483936" r:id="rId7"/>
    <p:sldLayoutId id="2147483937" r:id="rId8"/>
    <p:sldLayoutId id="2147483938" r:id="rId9"/>
    <p:sldLayoutId id="2147483939" r:id="rId10"/>
    <p:sldLayoutId id="2147483940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xmlns="" id="{F1BF59A4-73FC-48E3-D11A-0BA6B3373480}"/>
              </a:ext>
            </a:extLst>
          </p:cNvPr>
          <p:cNvSpPr txBox="1">
            <a:spLocks/>
          </p:cNvSpPr>
          <p:nvPr/>
        </p:nvSpPr>
        <p:spPr>
          <a:xfrm>
            <a:off x="2291080" y="1585433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Port City International University</a:t>
            </a: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Computer Science and Engineering</a:t>
            </a: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Mid Terms</a:t>
            </a: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Course Title : Web Technology Lab</a:t>
            </a: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Course Code : CSE 434</a:t>
            </a: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xmlns="" id="{C42B2A98-D649-80C5-D4E5-A0185ABDEEBE}"/>
              </a:ext>
            </a:extLst>
          </p:cNvPr>
          <p:cNvSpPr txBox="1">
            <a:spLocks/>
          </p:cNvSpPr>
          <p:nvPr/>
        </p:nvSpPr>
        <p:spPr>
          <a:xfrm>
            <a:off x="2001520" y="2965537"/>
            <a:ext cx="6400800" cy="38924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Submitted to :</a:t>
            </a:r>
          </a:p>
          <a:p>
            <a:pPr algn="l">
              <a:spcBef>
                <a:spcPts val="0"/>
              </a:spcBef>
            </a:pP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Zarin Rafah Chowdhury</a:t>
            </a:r>
          </a:p>
          <a:p>
            <a:pPr algn="l">
              <a:spcBef>
                <a:spcPts val="0"/>
              </a:spcBef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Lecturer,</a:t>
            </a:r>
          </a:p>
          <a:p>
            <a:pPr algn="l">
              <a:spcBef>
                <a:spcPts val="0"/>
              </a:spcBef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Computer Science and Engineering</a:t>
            </a:r>
          </a:p>
          <a:p>
            <a:pPr algn="l">
              <a:spcBef>
                <a:spcPts val="0"/>
              </a:spcBef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Port City International University</a:t>
            </a:r>
          </a:p>
          <a:p>
            <a:pPr algn="l">
              <a:spcBef>
                <a:spcPts val="0"/>
              </a:spcBef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l">
              <a:spcBef>
                <a:spcPts val="0"/>
              </a:spcBef>
            </a:pP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Submitted by :</a:t>
            </a:r>
          </a:p>
          <a:p>
            <a:pPr algn="l">
              <a:spcBef>
                <a:spcPts val="0"/>
              </a:spcBef>
            </a:pP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Supri Devi</a:t>
            </a:r>
          </a:p>
          <a:p>
            <a:pPr algn="l">
              <a:spcBef>
                <a:spcPts val="0"/>
              </a:spcBef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		: B.Sc. in CSE</a:t>
            </a:r>
          </a:p>
          <a:p>
            <a:pPr algn="l">
              <a:spcBef>
                <a:spcPts val="0"/>
              </a:spcBef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Batch No		: 30th E-A</a:t>
            </a:r>
          </a:p>
          <a:p>
            <a:pPr algn="l">
              <a:spcBef>
                <a:spcPts val="0"/>
              </a:spcBef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 No. 		: CSE 030 07864</a:t>
            </a:r>
          </a:p>
          <a:p>
            <a:pPr algn="l"/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l"/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l"/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l"/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l"/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l"/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ology Lab Project</a:t>
            </a:r>
          </a:p>
        </p:txBody>
      </p:sp>
    </p:spTree>
    <p:extLst>
      <p:ext uri="{BB962C8B-B14F-4D97-AF65-F5344CB8AC3E}">
        <p14:creationId xmlns:p14="http://schemas.microsoft.com/office/powerpoint/2010/main" val="27298584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F205372-44EF-FB15-BAC9-EDD644D6C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720" y="4777323"/>
            <a:ext cx="10058400" cy="1450757"/>
          </a:xfrm>
        </p:spPr>
        <p:txBody>
          <a:bodyPr>
            <a:noAutofit/>
          </a:bodyPr>
          <a:lstStyle/>
          <a:p>
            <a:r>
              <a:rPr lang="en-US" sz="2000" b="1" dirty="0"/>
              <a:t>                                                                          Hospital Management System Algorithm</a:t>
            </a:r>
            <a:br>
              <a:rPr lang="en-US" sz="2000" b="1" dirty="0"/>
            </a:br>
            <a:r>
              <a:rPr lang="en-US" sz="2000" b="1" dirty="0">
                <a:latin typeface="+mn-lt"/>
              </a:rPr>
              <a:t/>
            </a:r>
            <a:br>
              <a:rPr lang="en-US" sz="2000" b="1" dirty="0">
                <a:latin typeface="+mn-lt"/>
              </a:rPr>
            </a:br>
            <a:r>
              <a:rPr lang="en-US" sz="2000" b="1" dirty="0">
                <a:latin typeface="+mn-lt"/>
              </a:rPr>
              <a:t>Step 1:</a:t>
            </a:r>
            <a:r>
              <a:rPr lang="en-US" sz="2000" dirty="0">
                <a:latin typeface="+mn-lt"/>
              </a:rPr>
              <a:t> Start</a:t>
            </a:r>
            <a:br>
              <a:rPr lang="en-US" sz="2000" dirty="0">
                <a:latin typeface="+mn-lt"/>
              </a:rPr>
            </a:br>
            <a:r>
              <a:rPr lang="en-US" sz="2000" b="1" dirty="0">
                <a:latin typeface="+mn-lt"/>
              </a:rPr>
              <a:t>Step 2:</a:t>
            </a:r>
            <a:r>
              <a:rPr lang="en-US" sz="2000" dirty="0">
                <a:latin typeface="+mn-lt"/>
              </a:rPr>
              <a:t> User opens the Hospital Management System.</a:t>
            </a:r>
            <a:br>
              <a:rPr lang="en-US" sz="2000" dirty="0">
                <a:latin typeface="+mn-lt"/>
              </a:rPr>
            </a:br>
            <a:r>
              <a:rPr lang="en-US" sz="2000" b="1" dirty="0">
                <a:latin typeface="+mn-lt"/>
              </a:rPr>
              <a:t>Step 3:</a:t>
            </a:r>
            <a:r>
              <a:rPr lang="en-US" sz="2000" dirty="0">
                <a:latin typeface="+mn-lt"/>
              </a:rPr>
              <a:t> User logs in (Patient / Doctor / reception/Admin).</a:t>
            </a:r>
            <a:br>
              <a:rPr lang="en-US" sz="2000" dirty="0">
                <a:latin typeface="+mn-lt"/>
              </a:rPr>
            </a:br>
            <a:r>
              <a:rPr lang="en-US" sz="2000" b="1" dirty="0">
                <a:latin typeface="+mn-lt"/>
              </a:rPr>
              <a:t>Step 4:</a:t>
            </a:r>
            <a:r>
              <a:rPr lang="en-US" sz="2000" dirty="0">
                <a:latin typeface="+mn-lt"/>
              </a:rPr>
              <a:t> Verify login credentials.</a:t>
            </a:r>
            <a:br>
              <a:rPr lang="en-US" sz="2000" dirty="0">
                <a:latin typeface="+mn-lt"/>
              </a:rPr>
            </a:br>
            <a:r>
              <a:rPr lang="en-US" sz="2000" dirty="0">
                <a:latin typeface="+mn-lt"/>
              </a:rPr>
              <a:t>	If invalid → Display error message and return to Login. </a:t>
            </a:r>
            <a:br>
              <a:rPr lang="en-US" sz="2000" dirty="0">
                <a:latin typeface="+mn-lt"/>
              </a:rPr>
            </a:br>
            <a:r>
              <a:rPr lang="en-US" sz="2000" dirty="0">
                <a:latin typeface="+mn-lt"/>
              </a:rPr>
              <a:t>	If valid → Open the dashboard. </a:t>
            </a:r>
            <a:br>
              <a:rPr lang="en-US" sz="2000" dirty="0">
                <a:latin typeface="+mn-lt"/>
              </a:rPr>
            </a:br>
            <a:r>
              <a:rPr lang="en-US" sz="2000" b="1" dirty="0">
                <a:latin typeface="+mn-lt"/>
              </a:rPr>
              <a:t>Step 5:</a:t>
            </a:r>
            <a:r>
              <a:rPr lang="en-US" sz="2000" dirty="0">
                <a:latin typeface="+mn-lt"/>
              </a:rPr>
              <a:t> User selects a service.</a:t>
            </a:r>
            <a:br>
              <a:rPr lang="en-US" sz="2000" dirty="0">
                <a:latin typeface="+mn-lt"/>
              </a:rPr>
            </a:br>
            <a:r>
              <a:rPr lang="en-US" sz="2000" dirty="0">
                <a:latin typeface="+mn-lt"/>
              </a:rPr>
              <a:t>	Book Appointment </a:t>
            </a:r>
            <a:br>
              <a:rPr lang="en-US" sz="2000" dirty="0">
                <a:latin typeface="+mn-lt"/>
              </a:rPr>
            </a:br>
            <a:r>
              <a:rPr lang="en-US" sz="2000" dirty="0">
                <a:latin typeface="+mn-lt"/>
              </a:rPr>
              <a:t>	View Medical Records </a:t>
            </a:r>
            <a:br>
              <a:rPr lang="en-US" sz="2000" dirty="0">
                <a:latin typeface="+mn-lt"/>
              </a:rPr>
            </a:br>
            <a:r>
              <a:rPr lang="en-US" sz="2000" dirty="0">
                <a:latin typeface="+mn-lt"/>
              </a:rPr>
              <a:t>	Manage Patients </a:t>
            </a:r>
            <a:br>
              <a:rPr lang="en-US" sz="2000" dirty="0">
                <a:latin typeface="+mn-lt"/>
              </a:rPr>
            </a:br>
            <a:r>
              <a:rPr lang="en-US" sz="2000" dirty="0">
                <a:latin typeface="+mn-lt"/>
              </a:rPr>
              <a:t>	Manage Doctors </a:t>
            </a:r>
            <a:br>
              <a:rPr lang="en-US" sz="2000" dirty="0">
                <a:latin typeface="+mn-lt"/>
              </a:rPr>
            </a:br>
            <a:r>
              <a:rPr lang="en-US" sz="2000" dirty="0">
                <a:latin typeface="+mn-lt"/>
              </a:rPr>
              <a:t>	Billing &amp; Payment </a:t>
            </a:r>
            <a:br>
              <a:rPr lang="en-US" sz="2000" dirty="0">
                <a:latin typeface="+mn-lt"/>
              </a:rPr>
            </a:br>
            <a:r>
              <a:rPr lang="en-US" sz="2000" dirty="0">
                <a:latin typeface="+mn-lt"/>
              </a:rPr>
              <a:t>	Pharmacy </a:t>
            </a:r>
            <a:br>
              <a:rPr lang="en-US" sz="2000" dirty="0">
                <a:latin typeface="+mn-lt"/>
              </a:rPr>
            </a:br>
            <a:r>
              <a:rPr lang="en-US" sz="2000" dirty="0">
                <a:latin typeface="+mn-lt"/>
              </a:rPr>
              <a:t>	Laboratory Reports </a:t>
            </a:r>
            <a:br>
              <a:rPr lang="en-US" sz="2000" dirty="0">
                <a:latin typeface="+mn-lt"/>
              </a:rPr>
            </a:br>
            <a:r>
              <a:rPr lang="en-US" sz="2000" b="1" dirty="0">
                <a:latin typeface="+mn-lt"/>
              </a:rPr>
              <a:t>Step 6:</a:t>
            </a:r>
            <a:r>
              <a:rPr lang="en-US" sz="2000" dirty="0">
                <a:latin typeface="+mn-lt"/>
              </a:rPr>
              <a:t> Process the selected request.</a:t>
            </a:r>
            <a:br>
              <a:rPr lang="en-US" sz="2000" dirty="0">
                <a:latin typeface="+mn-lt"/>
              </a:rPr>
            </a:br>
            <a:r>
              <a:rPr lang="en-US" sz="2000" b="1" dirty="0">
                <a:latin typeface="+mn-lt"/>
              </a:rPr>
              <a:t>Step 7:</a:t>
            </a:r>
            <a:r>
              <a:rPr lang="en-US" sz="2000" dirty="0">
                <a:latin typeface="+mn-lt"/>
              </a:rPr>
              <a:t> Save or update the information in the database.</a:t>
            </a:r>
            <a:br>
              <a:rPr lang="en-US" sz="2000" dirty="0">
                <a:latin typeface="+mn-lt"/>
              </a:rPr>
            </a:br>
            <a:r>
              <a:rPr lang="en-US" sz="2000" b="1" dirty="0">
                <a:latin typeface="+mn-lt"/>
              </a:rPr>
              <a:t>Step 8:</a:t>
            </a:r>
            <a:r>
              <a:rPr lang="en-US" sz="2000" dirty="0">
                <a:latin typeface="+mn-lt"/>
              </a:rPr>
              <a:t> Display confirmation message.</a:t>
            </a:r>
            <a:br>
              <a:rPr lang="en-US" sz="2000" dirty="0">
                <a:latin typeface="+mn-lt"/>
              </a:rPr>
            </a:br>
            <a:r>
              <a:rPr lang="en-US" sz="2000" b="1" dirty="0">
                <a:latin typeface="+mn-lt"/>
              </a:rPr>
              <a:t>Step 9:</a:t>
            </a:r>
            <a:r>
              <a:rPr lang="en-US" sz="2000" dirty="0">
                <a:latin typeface="+mn-lt"/>
              </a:rPr>
              <a:t> User logs out.</a:t>
            </a:r>
            <a:br>
              <a:rPr lang="en-US" sz="2000" dirty="0">
                <a:latin typeface="+mn-lt"/>
              </a:rPr>
            </a:br>
            <a:r>
              <a:rPr lang="en-US" sz="2000" b="1" dirty="0">
                <a:latin typeface="+mn-lt"/>
              </a:rPr>
              <a:t>Step 10:</a:t>
            </a:r>
            <a:r>
              <a:rPr lang="en-US" sz="2000" dirty="0">
                <a:latin typeface="+mn-lt"/>
              </a:rPr>
              <a:t> End.</a:t>
            </a:r>
            <a:br>
              <a:rPr lang="en-US" sz="2000" dirty="0">
                <a:latin typeface="+mn-lt"/>
              </a:rPr>
            </a:br>
            <a:endParaRPr lang="en-US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7334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3902" y="173869"/>
            <a:ext cx="3038814" cy="1517145"/>
          </a:xfrm>
        </p:spPr>
        <p:txBody>
          <a:bodyPr/>
          <a:lstStyle/>
          <a:p>
            <a:r>
              <a:rPr lang="en-US" dirty="0" smtClean="0"/>
              <a:t>Flowchart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42974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31" y="-1"/>
            <a:ext cx="10822487" cy="7039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7012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03C50D0-8BFA-3ED3-3288-1DE5D9370A4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            Thank You</a:t>
            </a:r>
          </a:p>
        </p:txBody>
      </p:sp>
    </p:spTree>
    <p:extLst>
      <p:ext uri="{BB962C8B-B14F-4D97-AF65-F5344CB8AC3E}">
        <p14:creationId xmlns:p14="http://schemas.microsoft.com/office/powerpoint/2010/main" val="4155131792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TM02900769[[fn=Retrospect]]</Template>
  <TotalTime>61</TotalTime>
  <Words>27</Words>
  <Application>Microsoft Office PowerPoint</Application>
  <PresentationFormat>Custom</PresentationFormat>
  <Paragraphs>22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Retrospect</vt:lpstr>
      <vt:lpstr>PowerPoint Presentation</vt:lpstr>
      <vt:lpstr>                                                                          Hospital Management System Algorithm  Step 1: Start Step 2: User opens the Hospital Management System. Step 3: User logs in (Patient / Doctor / reception/Admin). Step 4: Verify login credentials.  If invalid → Display error message and return to Login.   If valid → Open the dashboard.  Step 5: User selects a service.  Book Appointment   View Medical Records   Manage Patients   Manage Doctors   Billing &amp; Payment   Pharmacy   Laboratory Reports  Step 6: Process the selected request. Step 7: Save or update the information in the database. Step 8: Display confirmation message. Step 9: User logs out. Step 10: End. </vt:lpstr>
      <vt:lpstr>Flowchart</vt:lpstr>
      <vt:lpstr>PowerPoint Presentation</vt:lpstr>
      <vt:lpstr>            Thank You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SkyTech</dc:creator>
  <cp:lastModifiedBy>user</cp:lastModifiedBy>
  <cp:revision>4</cp:revision>
  <dcterms:created xsi:type="dcterms:W3CDTF">2026-07-23T11:23:19Z</dcterms:created>
  <dcterms:modified xsi:type="dcterms:W3CDTF">2026-07-24T04:08:14Z</dcterms:modified>
</cp:coreProperties>
</file>